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57" r:id="rId6"/>
    <p:sldId id="258"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2" d="100"/>
          <a:sy n="102"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85CF9-D9B0-5235-7955-07692BC8A1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705D6E-4DEC-09A6-4272-5D63D4896F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5B66D3-CDB2-409A-D205-657F0DA535FC}"/>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5" name="Footer Placeholder 4">
            <a:extLst>
              <a:ext uri="{FF2B5EF4-FFF2-40B4-BE49-F238E27FC236}">
                <a16:creationId xmlns:a16="http://schemas.microsoft.com/office/drawing/2014/main" id="{7F6885AA-8650-6D1F-BDDE-CF5012174E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B3B4EC-E795-C5F2-D608-F5B2B8BAFCE0}"/>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2565025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53A78-8CF9-BB53-D04A-680BD63C50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C6C4BF-03A8-0EEA-5668-11FB55D3CD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6604D-4EE8-947D-72B2-CD4D3789991B}"/>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5" name="Footer Placeholder 4">
            <a:extLst>
              <a:ext uri="{FF2B5EF4-FFF2-40B4-BE49-F238E27FC236}">
                <a16:creationId xmlns:a16="http://schemas.microsoft.com/office/drawing/2014/main" id="{F4208AF8-199E-974F-9812-4BEEE45F2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0D3E52-8C56-7861-09DC-FAD961BCB30F}"/>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267290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03A588-B21C-BF08-C1D3-B9223CD25E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048B38-6DDF-2113-1353-E7CFC11A34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9F49B-6B18-643B-C9CD-0198A4835B5C}"/>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5" name="Footer Placeholder 4">
            <a:extLst>
              <a:ext uri="{FF2B5EF4-FFF2-40B4-BE49-F238E27FC236}">
                <a16:creationId xmlns:a16="http://schemas.microsoft.com/office/drawing/2014/main" id="{A0CC1F1B-FE99-5F22-1D0C-1BEC50ADEA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7DC55-EC9F-5489-0CC1-C33C4FB5DCCF}"/>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3236534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E7241-A11B-FEC0-A133-CC7E26CDEA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6BB05F-00C5-3A64-F820-863ADB42A7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932B14-D075-32C5-80CF-BAB6525E86B5}"/>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5" name="Footer Placeholder 4">
            <a:extLst>
              <a:ext uri="{FF2B5EF4-FFF2-40B4-BE49-F238E27FC236}">
                <a16:creationId xmlns:a16="http://schemas.microsoft.com/office/drawing/2014/main" id="{E972B319-1E8E-FD59-B9D9-93DE879DAE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29DCC-826D-FD0F-A1C1-C391C9939DFA}"/>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1373514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3960D-E19F-A354-EBA8-9F4CD17151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AE33D5-19E2-B6A4-08D8-A54B08D595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09E452-BB61-338D-6524-B09BEF592B73}"/>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5" name="Footer Placeholder 4">
            <a:extLst>
              <a:ext uri="{FF2B5EF4-FFF2-40B4-BE49-F238E27FC236}">
                <a16:creationId xmlns:a16="http://schemas.microsoft.com/office/drawing/2014/main" id="{DFDD0097-52E7-0BB6-E721-44A4FBA32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251ED-52FD-72C5-9922-38102D4CE646}"/>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3246327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CDD55-F609-A02B-616B-F22F76BE7C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3488E3-8E94-02AA-55CD-12E0CD8813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860B7D-29BA-4A1A-DBC2-B748B7E29D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347BD7-5F7A-1328-1F23-01A396A524A1}"/>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6" name="Footer Placeholder 5">
            <a:extLst>
              <a:ext uri="{FF2B5EF4-FFF2-40B4-BE49-F238E27FC236}">
                <a16:creationId xmlns:a16="http://schemas.microsoft.com/office/drawing/2014/main" id="{BA2DE2D1-CCC6-D450-D783-1A6E73ECE5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243BAB-A375-9E08-5FD8-FF3EA54A02C0}"/>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3325959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B5BFE-9107-98B1-22EE-D926D58E98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006A9C-F8EC-8DB5-1405-E8052AEA7C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0E3E0C-8E01-52F6-C411-6104BF4135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358DE1-ABF0-CC27-9142-FC82619CA3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2F6F8A-DE8B-15B1-2F67-E9FAB55242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D11610-417A-4CCD-DB40-90CAAA1F9D74}"/>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8" name="Footer Placeholder 7">
            <a:extLst>
              <a:ext uri="{FF2B5EF4-FFF2-40B4-BE49-F238E27FC236}">
                <a16:creationId xmlns:a16="http://schemas.microsoft.com/office/drawing/2014/main" id="{276D66D0-C7A3-2732-E0E7-6DD2359D2A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C76F01-EF1B-9B14-FF5B-081FE14D7ED9}"/>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2642291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247A7-DACB-B330-3C1C-1BC667F03F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382179-1D14-A3BC-6B7C-91AC95F24226}"/>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4" name="Footer Placeholder 3">
            <a:extLst>
              <a:ext uri="{FF2B5EF4-FFF2-40B4-BE49-F238E27FC236}">
                <a16:creationId xmlns:a16="http://schemas.microsoft.com/office/drawing/2014/main" id="{7DB8EEAE-7679-C858-8597-4AA4609DC5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CAC841-DDC9-2C1D-BA5A-D70C8301D8B3}"/>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290765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8A6698-0739-61B1-F0E2-6CD72E6A2AEF}"/>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3" name="Footer Placeholder 2">
            <a:extLst>
              <a:ext uri="{FF2B5EF4-FFF2-40B4-BE49-F238E27FC236}">
                <a16:creationId xmlns:a16="http://schemas.microsoft.com/office/drawing/2014/main" id="{79688490-D867-29C7-3318-7404AE5968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09C805-A737-E82B-C4FA-9ECD27BF16C6}"/>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648645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D2616-A175-ED56-491C-39DC38A7CE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C032DD-AB45-591F-71F3-AE2237CAF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AED561-1174-956E-A5D7-2F23A0EF62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BACBBC-697E-C6AF-D76B-B28D3EBBC703}"/>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6" name="Footer Placeholder 5">
            <a:extLst>
              <a:ext uri="{FF2B5EF4-FFF2-40B4-BE49-F238E27FC236}">
                <a16:creationId xmlns:a16="http://schemas.microsoft.com/office/drawing/2014/main" id="{FE68F254-6C19-7776-5C29-BC971822BC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B71717-0EEF-4F38-ED62-845FCD0C37D1}"/>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2670102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204C-85D3-6E39-5AB7-0ED9E85636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84A7AC-C685-3E7C-185D-EB059F8345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2F83DF-81BF-3DD9-D77B-37F2117DF1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C9D810-6142-3CFB-0905-87F1EEBEE81B}"/>
              </a:ext>
            </a:extLst>
          </p:cNvPr>
          <p:cNvSpPr>
            <a:spLocks noGrp="1"/>
          </p:cNvSpPr>
          <p:nvPr>
            <p:ph type="dt" sz="half" idx="10"/>
          </p:nvPr>
        </p:nvSpPr>
        <p:spPr/>
        <p:txBody>
          <a:bodyPr/>
          <a:lstStyle/>
          <a:p>
            <a:fld id="{58B6730B-5960-4091-A93B-647904387746}" type="datetimeFigureOut">
              <a:rPr lang="en-US" smtClean="0"/>
              <a:t>12/5/2026</a:t>
            </a:fld>
            <a:endParaRPr lang="en-US"/>
          </a:p>
        </p:txBody>
      </p:sp>
      <p:sp>
        <p:nvSpPr>
          <p:cNvPr id="6" name="Footer Placeholder 5">
            <a:extLst>
              <a:ext uri="{FF2B5EF4-FFF2-40B4-BE49-F238E27FC236}">
                <a16:creationId xmlns:a16="http://schemas.microsoft.com/office/drawing/2014/main" id="{B43805AF-C1FC-A91F-864C-CF310CBBC7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5A3709-6595-8D30-9529-50B741C3430E}"/>
              </a:ext>
            </a:extLst>
          </p:cNvPr>
          <p:cNvSpPr>
            <a:spLocks noGrp="1"/>
          </p:cNvSpPr>
          <p:nvPr>
            <p:ph type="sldNum" sz="quarter" idx="12"/>
          </p:nvPr>
        </p:nvSpPr>
        <p:spPr/>
        <p:txBody>
          <a:bodyPr/>
          <a:lstStyle/>
          <a:p>
            <a:fld id="{3AD6028E-5CD7-471B-99D2-6F3F556AC2D3}" type="slidenum">
              <a:rPr lang="en-US" smtClean="0"/>
              <a:t>‹#›</a:t>
            </a:fld>
            <a:endParaRPr lang="en-US"/>
          </a:p>
        </p:txBody>
      </p:sp>
    </p:spTree>
    <p:extLst>
      <p:ext uri="{BB962C8B-B14F-4D97-AF65-F5344CB8AC3E}">
        <p14:creationId xmlns:p14="http://schemas.microsoft.com/office/powerpoint/2010/main" val="130550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8A229A-850E-7122-02B7-30AFBE58FA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8B51D5-93C6-F1B0-334F-8915429E84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A6B793-43F7-AD63-0A2E-E046C29DDF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B6730B-5960-4091-A93B-647904387746}" type="datetimeFigureOut">
              <a:rPr lang="en-US" smtClean="0"/>
              <a:t>12/5/2026</a:t>
            </a:fld>
            <a:endParaRPr lang="en-US"/>
          </a:p>
        </p:txBody>
      </p:sp>
      <p:sp>
        <p:nvSpPr>
          <p:cNvPr id="5" name="Footer Placeholder 4">
            <a:extLst>
              <a:ext uri="{FF2B5EF4-FFF2-40B4-BE49-F238E27FC236}">
                <a16:creationId xmlns:a16="http://schemas.microsoft.com/office/drawing/2014/main" id="{03C1EF15-0E60-B06A-F38C-9D95E82EF2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376485-117C-B430-1A04-A5D14C6469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D6028E-5CD7-471B-99D2-6F3F556AC2D3}" type="slidenum">
              <a:rPr lang="en-US" smtClean="0"/>
              <a:t>‹#›</a:t>
            </a:fld>
            <a:endParaRPr lang="en-US"/>
          </a:p>
        </p:txBody>
      </p:sp>
    </p:spTree>
    <p:extLst>
      <p:ext uri="{BB962C8B-B14F-4D97-AF65-F5344CB8AC3E}">
        <p14:creationId xmlns:p14="http://schemas.microsoft.com/office/powerpoint/2010/main" val="622143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5FFAF-326D-4D93-ED78-AD22625647CF}"/>
              </a:ext>
            </a:extLst>
          </p:cNvPr>
          <p:cNvSpPr>
            <a:spLocks noGrp="1"/>
          </p:cNvSpPr>
          <p:nvPr>
            <p:ph type="ctrTitle"/>
          </p:nvPr>
        </p:nvSpPr>
        <p:spPr>
          <a:xfrm>
            <a:off x="1524000" y="395927"/>
            <a:ext cx="9144000" cy="895545"/>
          </a:xfrm>
        </p:spPr>
        <p:txBody>
          <a:bodyPr>
            <a:normAutofit/>
          </a:bodyPr>
          <a:lstStyle/>
          <a:p>
            <a:r>
              <a:rPr lang="en-US" sz="4000" b="1" dirty="0">
                <a:solidFill>
                  <a:srgbClr val="FF0000"/>
                </a:solidFill>
              </a:rPr>
              <a:t>CHƯƠNG TRÌNH KHUYẾN MẠI </a:t>
            </a:r>
          </a:p>
        </p:txBody>
      </p:sp>
      <p:sp>
        <p:nvSpPr>
          <p:cNvPr id="3" name="Subtitle 2">
            <a:extLst>
              <a:ext uri="{FF2B5EF4-FFF2-40B4-BE49-F238E27FC236}">
                <a16:creationId xmlns:a16="http://schemas.microsoft.com/office/drawing/2014/main" id="{1C0542D2-EE64-F1D0-7C5B-F481D447BE68}"/>
              </a:ext>
            </a:extLst>
          </p:cNvPr>
          <p:cNvSpPr>
            <a:spLocks noGrp="1"/>
          </p:cNvSpPr>
          <p:nvPr>
            <p:ph type="subTitle" idx="1"/>
          </p:nvPr>
        </p:nvSpPr>
        <p:spPr>
          <a:xfrm>
            <a:off x="3654458" y="1989056"/>
            <a:ext cx="3849278" cy="3268744"/>
          </a:xfrm>
        </p:spPr>
        <p:txBody>
          <a:bodyPr/>
          <a:lstStyle/>
          <a:p>
            <a:endParaRPr lang="en-US" dirty="0"/>
          </a:p>
        </p:txBody>
      </p:sp>
      <p:pic>
        <p:nvPicPr>
          <p:cNvPr id="5" name="Picture 4">
            <a:extLst>
              <a:ext uri="{FF2B5EF4-FFF2-40B4-BE49-F238E27FC236}">
                <a16:creationId xmlns:a16="http://schemas.microsoft.com/office/drawing/2014/main" id="{13B92AB8-934B-1DFA-0BA1-AE609E35AB7D}"/>
              </a:ext>
            </a:extLst>
          </p:cNvPr>
          <p:cNvPicPr>
            <a:picLocks noChangeAspect="1"/>
          </p:cNvPicPr>
          <p:nvPr/>
        </p:nvPicPr>
        <p:blipFill>
          <a:blip r:embed="rId2"/>
          <a:stretch>
            <a:fillRect/>
          </a:stretch>
        </p:blipFill>
        <p:spPr>
          <a:xfrm>
            <a:off x="1989099" y="1234574"/>
            <a:ext cx="7465986" cy="5543353"/>
          </a:xfrm>
          <a:prstGeom prst="rect">
            <a:avLst/>
          </a:prstGeom>
        </p:spPr>
      </p:pic>
    </p:spTree>
    <p:extLst>
      <p:ext uri="{BB962C8B-B14F-4D97-AF65-F5344CB8AC3E}">
        <p14:creationId xmlns:p14="http://schemas.microsoft.com/office/powerpoint/2010/main" val="1729543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A4A0C-36E1-44C3-6ACD-E62331FD3967}"/>
              </a:ext>
            </a:extLst>
          </p:cNvPr>
          <p:cNvPicPr>
            <a:picLocks noChangeAspect="1"/>
          </p:cNvPicPr>
          <p:nvPr/>
        </p:nvPicPr>
        <p:blipFill>
          <a:blip r:embed="rId2"/>
          <a:stretch>
            <a:fillRect/>
          </a:stretch>
        </p:blipFill>
        <p:spPr>
          <a:xfrm>
            <a:off x="2343150" y="209550"/>
            <a:ext cx="7505700" cy="6438900"/>
          </a:xfrm>
          <a:prstGeom prst="rect">
            <a:avLst/>
          </a:prstGeom>
        </p:spPr>
      </p:pic>
    </p:spTree>
    <p:extLst>
      <p:ext uri="{BB962C8B-B14F-4D97-AF65-F5344CB8AC3E}">
        <p14:creationId xmlns:p14="http://schemas.microsoft.com/office/powerpoint/2010/main" val="3838636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8CBEE4-4CC2-7FA7-7481-E8145D0FC1E2}"/>
              </a:ext>
            </a:extLst>
          </p:cNvPr>
          <p:cNvPicPr>
            <a:picLocks noChangeAspect="1"/>
          </p:cNvPicPr>
          <p:nvPr/>
        </p:nvPicPr>
        <p:blipFill>
          <a:blip r:embed="rId2"/>
          <a:stretch>
            <a:fillRect/>
          </a:stretch>
        </p:blipFill>
        <p:spPr>
          <a:xfrm>
            <a:off x="759722" y="367209"/>
            <a:ext cx="10577059" cy="5694225"/>
          </a:xfrm>
          <a:prstGeom prst="rect">
            <a:avLst/>
          </a:prstGeom>
        </p:spPr>
      </p:pic>
    </p:spTree>
    <p:extLst>
      <p:ext uri="{BB962C8B-B14F-4D97-AF65-F5344CB8AC3E}">
        <p14:creationId xmlns:p14="http://schemas.microsoft.com/office/powerpoint/2010/main" val="26417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41A13E-BE47-7041-2C9E-6C0DA2E16362}"/>
              </a:ext>
            </a:extLst>
          </p:cNvPr>
          <p:cNvPicPr>
            <a:picLocks noChangeAspect="1"/>
          </p:cNvPicPr>
          <p:nvPr/>
        </p:nvPicPr>
        <p:blipFill>
          <a:blip r:embed="rId2"/>
          <a:stretch>
            <a:fillRect/>
          </a:stretch>
        </p:blipFill>
        <p:spPr>
          <a:xfrm>
            <a:off x="946154" y="502655"/>
            <a:ext cx="10528739" cy="5162853"/>
          </a:xfrm>
          <a:prstGeom prst="rect">
            <a:avLst/>
          </a:prstGeom>
        </p:spPr>
      </p:pic>
    </p:spTree>
    <p:extLst>
      <p:ext uri="{BB962C8B-B14F-4D97-AF65-F5344CB8AC3E}">
        <p14:creationId xmlns:p14="http://schemas.microsoft.com/office/powerpoint/2010/main" val="3167781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DFDC-265E-45CE-BE3C-79AA67D1283B}"/>
              </a:ext>
            </a:extLst>
          </p:cNvPr>
          <p:cNvSpPr>
            <a:spLocks noGrp="1"/>
          </p:cNvSpPr>
          <p:nvPr>
            <p:ph type="ctrTitle"/>
          </p:nvPr>
        </p:nvSpPr>
        <p:spPr/>
        <p:txBody>
          <a:bodyPr>
            <a:normAutofit/>
          </a:bodyPr>
          <a:lstStyle/>
          <a:p>
            <a:r>
              <a:rPr lang="vi-VN" sz="4000" b="1" dirty="0">
                <a:solidFill>
                  <a:srgbClr val="FF0000"/>
                </a:solidFill>
              </a:rPr>
              <a:t>CHƯƠNG TRÌNH CHO MƯỢN MÁY PHOTOCOPY</a:t>
            </a:r>
            <a:br>
              <a:rPr lang="vi-VN" sz="4000" dirty="0"/>
            </a:br>
            <a:br>
              <a:rPr lang="vi-VN" sz="4000" dirty="0"/>
            </a:br>
            <a:endParaRPr lang="en-US" sz="4000" dirty="0"/>
          </a:p>
        </p:txBody>
      </p:sp>
      <p:sp>
        <p:nvSpPr>
          <p:cNvPr id="3" name="Subtitle 2">
            <a:extLst>
              <a:ext uri="{FF2B5EF4-FFF2-40B4-BE49-F238E27FC236}">
                <a16:creationId xmlns:a16="http://schemas.microsoft.com/office/drawing/2014/main" id="{DE9FED10-0E90-965D-FB15-481DB71E285F}"/>
              </a:ext>
            </a:extLst>
          </p:cNvPr>
          <p:cNvSpPr>
            <a:spLocks noGrp="1"/>
          </p:cNvSpPr>
          <p:nvPr>
            <p:ph type="subTitle" idx="1"/>
          </p:nvPr>
        </p:nvSpPr>
        <p:spPr>
          <a:xfrm>
            <a:off x="1385740" y="2441542"/>
            <a:ext cx="9282260" cy="2816258"/>
          </a:xfrm>
        </p:spPr>
        <p:txBody>
          <a:bodyPr>
            <a:normAutofit/>
          </a:bodyPr>
          <a:lstStyle/>
          <a:p>
            <a:pPr algn="l"/>
            <a:r>
              <a:rPr lang="vi-VN" dirty="0"/>
              <a:t>Kính gửi: QUÝ KHÁCH HÀNG</a:t>
            </a:r>
            <a:br>
              <a:rPr lang="vi-VN" dirty="0"/>
            </a:br>
            <a:r>
              <a:rPr lang="vi-VN" dirty="0"/>
              <a:t>Nhằm đa dạng gói dịch vụ thuê máy photocopy, Khách hàng có thêm lựa chọn nhu cầu về sử dụng máy photocopy với chi phí hợp lý mà hiệu quả công việc cao. Công ty Thanh Bình đưa ra phương án mượn máy photo như sau để khách hàng lựa chọn:</a:t>
            </a:r>
            <a:br>
              <a:rPr lang="vi-VN" dirty="0"/>
            </a:br>
            <a:endParaRPr lang="en-US" dirty="0"/>
          </a:p>
        </p:txBody>
      </p:sp>
    </p:spTree>
    <p:extLst>
      <p:ext uri="{BB962C8B-B14F-4D97-AF65-F5344CB8AC3E}">
        <p14:creationId xmlns:p14="http://schemas.microsoft.com/office/powerpoint/2010/main" val="1085582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D07E9-532D-76EB-3B17-F7DA7CB81B63}"/>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14553891-BF26-03C0-9A1F-B3BFEF79C4D7}"/>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513213AF-6025-897D-2D1B-C1AE16C46FB2}"/>
              </a:ext>
            </a:extLst>
          </p:cNvPr>
          <p:cNvPicPr>
            <a:picLocks noChangeAspect="1"/>
          </p:cNvPicPr>
          <p:nvPr/>
        </p:nvPicPr>
        <p:blipFill>
          <a:blip r:embed="rId2"/>
          <a:stretch>
            <a:fillRect/>
          </a:stretch>
        </p:blipFill>
        <p:spPr>
          <a:xfrm>
            <a:off x="1432875" y="301371"/>
            <a:ext cx="9360816" cy="5494592"/>
          </a:xfrm>
          <a:prstGeom prst="rect">
            <a:avLst/>
          </a:prstGeom>
        </p:spPr>
      </p:pic>
    </p:spTree>
    <p:extLst>
      <p:ext uri="{BB962C8B-B14F-4D97-AF65-F5344CB8AC3E}">
        <p14:creationId xmlns:p14="http://schemas.microsoft.com/office/powerpoint/2010/main" val="887128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2DDAA4-4634-A0FD-2A43-FFE7251AD4A3}"/>
              </a:ext>
            </a:extLst>
          </p:cNvPr>
          <p:cNvPicPr>
            <a:picLocks noChangeAspect="1"/>
          </p:cNvPicPr>
          <p:nvPr/>
        </p:nvPicPr>
        <p:blipFill>
          <a:blip r:embed="rId2"/>
          <a:stretch>
            <a:fillRect/>
          </a:stretch>
        </p:blipFill>
        <p:spPr>
          <a:xfrm>
            <a:off x="4150690" y="940618"/>
            <a:ext cx="1571625" cy="2486025"/>
          </a:xfrm>
          <a:prstGeom prst="rect">
            <a:avLst/>
          </a:prstGeom>
        </p:spPr>
      </p:pic>
      <p:pic>
        <p:nvPicPr>
          <p:cNvPr id="9" name="Picture 8">
            <a:extLst>
              <a:ext uri="{FF2B5EF4-FFF2-40B4-BE49-F238E27FC236}">
                <a16:creationId xmlns:a16="http://schemas.microsoft.com/office/drawing/2014/main" id="{31048D06-7E1C-DAEC-B360-6BEC2EDF2FD9}"/>
              </a:ext>
            </a:extLst>
          </p:cNvPr>
          <p:cNvPicPr>
            <a:picLocks noChangeAspect="1"/>
          </p:cNvPicPr>
          <p:nvPr/>
        </p:nvPicPr>
        <p:blipFill>
          <a:blip r:embed="rId3"/>
          <a:stretch>
            <a:fillRect/>
          </a:stretch>
        </p:blipFill>
        <p:spPr>
          <a:xfrm>
            <a:off x="1686857" y="4003743"/>
            <a:ext cx="1543050" cy="2378204"/>
          </a:xfrm>
          <a:prstGeom prst="rect">
            <a:avLst/>
          </a:prstGeom>
        </p:spPr>
      </p:pic>
      <p:pic>
        <p:nvPicPr>
          <p:cNvPr id="11" name="Picture 10">
            <a:extLst>
              <a:ext uri="{FF2B5EF4-FFF2-40B4-BE49-F238E27FC236}">
                <a16:creationId xmlns:a16="http://schemas.microsoft.com/office/drawing/2014/main" id="{D1477348-556D-6B7F-1A1E-B78B3638E4EA}"/>
              </a:ext>
            </a:extLst>
          </p:cNvPr>
          <p:cNvPicPr>
            <a:picLocks noChangeAspect="1"/>
          </p:cNvPicPr>
          <p:nvPr/>
        </p:nvPicPr>
        <p:blipFill>
          <a:blip r:embed="rId4"/>
          <a:stretch>
            <a:fillRect/>
          </a:stretch>
        </p:blipFill>
        <p:spPr>
          <a:xfrm>
            <a:off x="4298969" y="4028070"/>
            <a:ext cx="1524000" cy="2377568"/>
          </a:xfrm>
          <a:prstGeom prst="rect">
            <a:avLst/>
          </a:prstGeom>
        </p:spPr>
      </p:pic>
      <p:pic>
        <p:nvPicPr>
          <p:cNvPr id="13" name="Picture 12">
            <a:extLst>
              <a:ext uri="{FF2B5EF4-FFF2-40B4-BE49-F238E27FC236}">
                <a16:creationId xmlns:a16="http://schemas.microsoft.com/office/drawing/2014/main" id="{76BBE5A2-2FC2-4A55-D551-23821A7409B1}"/>
              </a:ext>
            </a:extLst>
          </p:cNvPr>
          <p:cNvPicPr>
            <a:picLocks noChangeAspect="1"/>
          </p:cNvPicPr>
          <p:nvPr/>
        </p:nvPicPr>
        <p:blipFill>
          <a:blip r:embed="rId5"/>
          <a:stretch>
            <a:fillRect/>
          </a:stretch>
        </p:blipFill>
        <p:spPr>
          <a:xfrm>
            <a:off x="6809246" y="4362647"/>
            <a:ext cx="1552575" cy="2019300"/>
          </a:xfrm>
          <a:prstGeom prst="rect">
            <a:avLst/>
          </a:prstGeom>
        </p:spPr>
      </p:pic>
      <p:pic>
        <p:nvPicPr>
          <p:cNvPr id="15" name="Picture 14">
            <a:extLst>
              <a:ext uri="{FF2B5EF4-FFF2-40B4-BE49-F238E27FC236}">
                <a16:creationId xmlns:a16="http://schemas.microsoft.com/office/drawing/2014/main" id="{1D11D32D-C5F5-2FF8-444B-6AF1B0E452ED}"/>
              </a:ext>
            </a:extLst>
          </p:cNvPr>
          <p:cNvPicPr>
            <a:picLocks noChangeAspect="1"/>
          </p:cNvPicPr>
          <p:nvPr/>
        </p:nvPicPr>
        <p:blipFill>
          <a:blip r:embed="rId6"/>
          <a:stretch>
            <a:fillRect/>
          </a:stretch>
        </p:blipFill>
        <p:spPr>
          <a:xfrm>
            <a:off x="9307249" y="4028070"/>
            <a:ext cx="1552575" cy="2371725"/>
          </a:xfrm>
          <a:prstGeom prst="rect">
            <a:avLst/>
          </a:prstGeom>
        </p:spPr>
      </p:pic>
      <p:pic>
        <p:nvPicPr>
          <p:cNvPr id="17" name="Picture 16">
            <a:extLst>
              <a:ext uri="{FF2B5EF4-FFF2-40B4-BE49-F238E27FC236}">
                <a16:creationId xmlns:a16="http://schemas.microsoft.com/office/drawing/2014/main" id="{39B15EB0-3A86-7495-ABBB-9C3925252489}"/>
              </a:ext>
            </a:extLst>
          </p:cNvPr>
          <p:cNvPicPr>
            <a:picLocks noChangeAspect="1"/>
          </p:cNvPicPr>
          <p:nvPr/>
        </p:nvPicPr>
        <p:blipFill>
          <a:blip r:embed="rId7"/>
          <a:stretch>
            <a:fillRect/>
          </a:stretch>
        </p:blipFill>
        <p:spPr>
          <a:xfrm>
            <a:off x="1525473" y="940618"/>
            <a:ext cx="1543050" cy="2371725"/>
          </a:xfrm>
          <a:prstGeom prst="rect">
            <a:avLst/>
          </a:prstGeom>
        </p:spPr>
      </p:pic>
      <p:pic>
        <p:nvPicPr>
          <p:cNvPr id="19" name="Picture 18">
            <a:extLst>
              <a:ext uri="{FF2B5EF4-FFF2-40B4-BE49-F238E27FC236}">
                <a16:creationId xmlns:a16="http://schemas.microsoft.com/office/drawing/2014/main" id="{42E84EAC-FB89-4840-0E28-409C8EFD349E}"/>
              </a:ext>
            </a:extLst>
          </p:cNvPr>
          <p:cNvPicPr>
            <a:picLocks noChangeAspect="1"/>
          </p:cNvPicPr>
          <p:nvPr/>
        </p:nvPicPr>
        <p:blipFill>
          <a:blip r:embed="rId8"/>
          <a:stretch>
            <a:fillRect/>
          </a:stretch>
        </p:blipFill>
        <p:spPr>
          <a:xfrm>
            <a:off x="6592235" y="704554"/>
            <a:ext cx="1543050" cy="2447925"/>
          </a:xfrm>
          <a:prstGeom prst="rect">
            <a:avLst/>
          </a:prstGeom>
        </p:spPr>
      </p:pic>
      <p:pic>
        <p:nvPicPr>
          <p:cNvPr id="21" name="Picture 20">
            <a:extLst>
              <a:ext uri="{FF2B5EF4-FFF2-40B4-BE49-F238E27FC236}">
                <a16:creationId xmlns:a16="http://schemas.microsoft.com/office/drawing/2014/main" id="{C1066EE8-EF22-2664-977E-6CD81E3FC839}"/>
              </a:ext>
            </a:extLst>
          </p:cNvPr>
          <p:cNvPicPr>
            <a:picLocks noChangeAspect="1"/>
          </p:cNvPicPr>
          <p:nvPr/>
        </p:nvPicPr>
        <p:blipFill>
          <a:blip r:embed="rId9"/>
          <a:stretch>
            <a:fillRect/>
          </a:stretch>
        </p:blipFill>
        <p:spPr>
          <a:xfrm>
            <a:off x="9307249" y="714079"/>
            <a:ext cx="1485900" cy="2438400"/>
          </a:xfrm>
          <a:prstGeom prst="rect">
            <a:avLst/>
          </a:prstGeom>
        </p:spPr>
      </p:pic>
    </p:spTree>
    <p:extLst>
      <p:ext uri="{BB962C8B-B14F-4D97-AF65-F5344CB8AC3E}">
        <p14:creationId xmlns:p14="http://schemas.microsoft.com/office/powerpoint/2010/main" val="36181286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74</Words>
  <Application>Microsoft Office PowerPoint</Application>
  <PresentationFormat>Widescreen</PresentationFormat>
  <Paragraphs>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CHƯƠNG TRÌNH KHUYẾN MẠI </vt:lpstr>
      <vt:lpstr>PowerPoint Presentation</vt:lpstr>
      <vt:lpstr>PowerPoint Presentation</vt:lpstr>
      <vt:lpstr>PowerPoint Presentation</vt:lpstr>
      <vt:lpstr>CHƯƠNG TRÌNH CHO MƯỢN MÁY PHOTOCOPY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1</cp:revision>
  <dcterms:created xsi:type="dcterms:W3CDTF">2026-05-12T07:36:11Z</dcterms:created>
  <dcterms:modified xsi:type="dcterms:W3CDTF">2026-05-12T07:37:32Z</dcterms:modified>
</cp:coreProperties>
</file>